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9" r:id="rId7"/>
    <p:sldId id="263" r:id="rId8"/>
    <p:sldId id="266" r:id="rId9"/>
    <p:sldId id="265" r:id="rId10"/>
    <p:sldId id="270" r:id="rId11"/>
    <p:sldId id="271" r:id="rId12"/>
    <p:sldId id="272" r:id="rId13"/>
    <p:sldId id="273" r:id="rId14"/>
    <p:sldId id="275" r:id="rId15"/>
    <p:sldId id="274" r:id="rId16"/>
    <p:sldId id="308" r:id="rId17"/>
    <p:sldId id="283" r:id="rId18"/>
    <p:sldId id="286" r:id="rId19"/>
    <p:sldId id="288" r:id="rId20"/>
    <p:sldId id="290" r:id="rId21"/>
    <p:sldId id="292" r:id="rId22"/>
    <p:sldId id="294" r:id="rId23"/>
    <p:sldId id="296" r:id="rId24"/>
    <p:sldId id="298" r:id="rId25"/>
    <p:sldId id="311" r:id="rId26"/>
    <p:sldId id="313" r:id="rId27"/>
    <p:sldId id="300" r:id="rId28"/>
    <p:sldId id="302" r:id="rId29"/>
    <p:sldId id="304" r:id="rId30"/>
    <p:sldId id="306" r:id="rId31"/>
    <p:sldId id="314" r:id="rId32"/>
    <p:sldId id="316" r:id="rId33"/>
    <p:sldId id="317" r:id="rId34"/>
    <p:sldId id="320" r:id="rId35"/>
    <p:sldId id="321" r:id="rId36"/>
    <p:sldId id="322" r:id="rId37"/>
    <p:sldId id="323" r:id="rId38"/>
    <p:sldId id="325" r:id="rId39"/>
    <p:sldId id="326" r:id="rId40"/>
    <p:sldId id="327" r:id="rId41"/>
    <p:sldId id="329" r:id="rId42"/>
    <p:sldId id="331" r:id="rId43"/>
    <p:sldId id="3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22A8A-2BF6-40A3-A5AD-11CEEBEBD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941E8-4D1C-4E03-9366-F2F6767A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E5E4-7970-4DBC-A1FE-FBF0BA9A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6AC6-A492-4FFE-AAC7-DC986876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45B3-86C9-4EF2-81E3-CDF5CE76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477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30C9-730B-4D8B-A182-699B8A0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8B420-4430-4496-BE7D-B3BC76EF4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AA405-35B5-44CB-9050-D3888945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7342C-3989-4A80-8E17-6C9158CF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B0190-F067-4F38-ADC2-4733CFB3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428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90F46-44CF-4B3D-AAB5-2DE9EB640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B925E-4E0F-4FB4-89C6-874EA381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2383A-072D-45AD-9CB9-0705DC16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F0FBC-7E5A-464C-A0B3-C322BCE3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1BCEE-1625-44D6-9B92-553EAA6F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539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789F-2FD2-4303-B799-7C985CAB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A095-A9B4-46CE-9574-4E42AA5F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3F988-AFDF-45BC-BE7E-ADD1C9AD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7348F-0392-4321-A909-186F07A8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13CA-EE8E-4070-817D-1B30601A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81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2652-4D95-437D-B6BB-F10B13B9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58E0A-F7CD-4F3F-88D5-65B2160B7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9E77-FA88-4349-A16A-1D725D2C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004B3-1F5D-4950-9AF7-D15F31A9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B782-6569-40AE-BD46-8CC5EEE1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986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5720-F7D2-4721-8438-DF24656B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9BB56-D00B-4B58-8B89-35463402B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0EDF2-6DCC-458F-AE1C-5061D031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48062-8CE1-4193-A964-676E9595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ED2A4-76FA-4956-ACBC-34B41FAF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D48BC-2C86-40C4-919A-8AD2E3E2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121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7BD7-939F-424F-AC36-14D53260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4D6C3-CF62-4DCC-8F28-B231BA0F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9B895-E5E7-48AB-A8E8-4F9640B75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97E66-9FF9-4CD5-B7AF-E369FFD7F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7C4DF-3A1D-440F-BE27-F22A1D60D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2AF67-751D-4E75-8D31-F38F649E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C2740-2C9F-4C37-9446-69B5D272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D5A68F-17F3-41E9-B487-24CD77AD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727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60A0-8117-4539-822A-489CCB1F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12E60-A7AF-415D-BB1A-EE3E4216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44962-2D48-427A-AE24-D9B6EEDB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ACF65-89EE-4663-94EA-28857518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190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C959A-B98A-4879-8A28-09305C63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83A7C-5B2B-46AF-856F-B3E4B798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60235-D19A-4C5A-8355-9F552EDF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588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9055-6AF9-4E72-9CC5-76A708F6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010B-458B-4312-A07B-1EE18790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55FFB-66EE-4203-96CA-CD5943526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60276-61A2-468E-A6AD-5D26DA9B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489A-443E-413E-92D7-D4004B63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30EE3-6F7E-4DED-BF6B-E9C478D6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4677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D56D-13D8-4CF5-B5D7-985230DD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2B061-C903-43D2-BCF5-41EF73769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BAA1B-C1C7-47C2-B98E-06179F7C5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6D321-5E5B-426D-8049-DF5E1BD2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9382-A670-4DD2-A931-20E6D6AC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484CB-1C5E-481E-870C-542C3477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136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BECCE-2FB9-477E-8192-CC8C1D17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1252A-BF71-416C-9C8C-8FC139E87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EEA05-3509-4D94-A252-4668280D5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08194-2D51-4609-9AEA-FEA6D91AFD71}" type="datetimeFigureOut">
              <a:rPr lang="en-PH" smtClean="0"/>
              <a:t>04/27/2020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5FE2-B6D0-436C-8605-14C8853FA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7CBDB-14B9-447D-B330-A29AC9F77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49BB-676E-414A-9DE1-D82D82CA64A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236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F22BF-9A8C-4497-8143-D80F8267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56C8A-8922-4707-9C28-308FF594B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49" b="74541"/>
          <a:stretch/>
        </p:blipFill>
        <p:spPr>
          <a:xfrm>
            <a:off x="8557590" y="826604"/>
            <a:ext cx="3468757" cy="17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9D39B-20E0-43B3-A057-FB9961BD5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49" b="74541"/>
          <a:stretch/>
        </p:blipFill>
        <p:spPr>
          <a:xfrm>
            <a:off x="8557589" y="2886352"/>
            <a:ext cx="3468757" cy="17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04807-BFB7-4583-953B-F304B9C3263C}"/>
              </a:ext>
            </a:extLst>
          </p:cNvPr>
          <p:cNvSpPr/>
          <p:nvPr/>
        </p:nvSpPr>
        <p:spPr>
          <a:xfrm>
            <a:off x="1076737" y="374892"/>
            <a:ext cx="3137453" cy="451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F379B-04F0-46E2-8630-F2D01D7430D1}"/>
              </a:ext>
            </a:extLst>
          </p:cNvPr>
          <p:cNvSpPr/>
          <p:nvPr/>
        </p:nvSpPr>
        <p:spPr>
          <a:xfrm>
            <a:off x="4628320" y="2886352"/>
            <a:ext cx="3468757" cy="106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71886E-8144-47DA-AF7A-D638889F9DD5}"/>
              </a:ext>
            </a:extLst>
          </p:cNvPr>
          <p:cNvSpPr/>
          <p:nvPr/>
        </p:nvSpPr>
        <p:spPr>
          <a:xfrm>
            <a:off x="8557589" y="1279526"/>
            <a:ext cx="3468757" cy="106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31635D-E9E3-41FC-A3B2-D724DF4E6480}"/>
              </a:ext>
            </a:extLst>
          </p:cNvPr>
          <p:cNvSpPr/>
          <p:nvPr/>
        </p:nvSpPr>
        <p:spPr>
          <a:xfrm>
            <a:off x="8640416" y="3317393"/>
            <a:ext cx="3468757" cy="1069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080077-1B57-43C8-B3DE-FA8087718085}"/>
              </a:ext>
            </a:extLst>
          </p:cNvPr>
          <p:cNvSpPr/>
          <p:nvPr/>
        </p:nvSpPr>
        <p:spPr>
          <a:xfrm>
            <a:off x="3990559" y="60074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A8643D-EF05-4721-B262-CCD161F27651}"/>
              </a:ext>
            </a:extLst>
          </p:cNvPr>
          <p:cNvSpPr/>
          <p:nvPr/>
        </p:nvSpPr>
        <p:spPr>
          <a:xfrm>
            <a:off x="7732643" y="268757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25ED4D-B7E1-48A8-A98C-ADBB33FCCED6}"/>
              </a:ext>
            </a:extLst>
          </p:cNvPr>
          <p:cNvSpPr/>
          <p:nvPr/>
        </p:nvSpPr>
        <p:spPr>
          <a:xfrm>
            <a:off x="8416785" y="1080744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311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63AB-D8FC-4AA1-9D68-3F76240E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9934-ADB6-4E3C-9909-7DC73E49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BA6BD-21F2-429A-A90E-91AD895E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6E91E8-80DA-4A67-A98E-7C44C45D06DD}"/>
              </a:ext>
            </a:extLst>
          </p:cNvPr>
          <p:cNvSpPr/>
          <p:nvPr/>
        </p:nvSpPr>
        <p:spPr>
          <a:xfrm>
            <a:off x="129698" y="3612561"/>
            <a:ext cx="2170740" cy="381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5863B-1456-449C-B0DB-9AA19D34E4A9}"/>
              </a:ext>
            </a:extLst>
          </p:cNvPr>
          <p:cNvSpPr/>
          <p:nvPr/>
        </p:nvSpPr>
        <p:spPr>
          <a:xfrm>
            <a:off x="129698" y="4129604"/>
            <a:ext cx="2170740" cy="381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60A17-19FB-44D4-BBDB-522105C26487}"/>
              </a:ext>
            </a:extLst>
          </p:cNvPr>
          <p:cNvSpPr/>
          <p:nvPr/>
        </p:nvSpPr>
        <p:spPr>
          <a:xfrm>
            <a:off x="2592161" y="2927563"/>
            <a:ext cx="2170740" cy="381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E7C164-0AAA-49F2-988A-F6F33E20B9E4}"/>
              </a:ext>
            </a:extLst>
          </p:cNvPr>
          <p:cNvSpPr/>
          <p:nvPr/>
        </p:nvSpPr>
        <p:spPr>
          <a:xfrm>
            <a:off x="1586406" y="3346219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1.1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5E1BB3-BBF5-4400-8F1D-EE8A8B22AD41}"/>
              </a:ext>
            </a:extLst>
          </p:cNvPr>
          <p:cNvSpPr/>
          <p:nvPr/>
        </p:nvSpPr>
        <p:spPr>
          <a:xfrm>
            <a:off x="2089885" y="4271994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1.2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04684E-72CC-44C8-8049-CBB5D200674F}"/>
              </a:ext>
            </a:extLst>
          </p:cNvPr>
          <p:cNvSpPr/>
          <p:nvPr/>
        </p:nvSpPr>
        <p:spPr>
          <a:xfrm>
            <a:off x="4483436" y="310217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205306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F440-209C-4690-A065-7B519C4D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CD8B-E4D6-4322-BB6E-98A7167B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3A4B8-D414-403B-BB22-E89AEF56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7EEE54-F3C5-4634-91D9-CF91FE140997}"/>
              </a:ext>
            </a:extLst>
          </p:cNvPr>
          <p:cNvSpPr/>
          <p:nvPr/>
        </p:nvSpPr>
        <p:spPr>
          <a:xfrm>
            <a:off x="2786270" y="2996543"/>
            <a:ext cx="2749826" cy="1277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AFA40-7EC5-464A-A9FD-332D1A6B0A92}"/>
              </a:ext>
            </a:extLst>
          </p:cNvPr>
          <p:cNvSpPr/>
          <p:nvPr/>
        </p:nvSpPr>
        <p:spPr>
          <a:xfrm>
            <a:off x="4542182" y="4409452"/>
            <a:ext cx="993913" cy="353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94F529-BA2C-44E1-80DB-083ECCD69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93" t="28696" r="3642" b="39275"/>
          <a:stretch/>
        </p:blipFill>
        <p:spPr>
          <a:xfrm>
            <a:off x="5729908" y="1949621"/>
            <a:ext cx="6042992" cy="2196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10AB75-EBCB-469B-92FF-231271BF3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93" t="48046" r="3642" b="48873"/>
          <a:stretch/>
        </p:blipFill>
        <p:spPr>
          <a:xfrm>
            <a:off x="5729908" y="2996543"/>
            <a:ext cx="6042992" cy="211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F65E53-1203-4AA2-90D4-FB5A45B04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36" t="56806" r="40028" b="42489"/>
          <a:stretch/>
        </p:blipFill>
        <p:spPr>
          <a:xfrm>
            <a:off x="5850172" y="3615256"/>
            <a:ext cx="178926" cy="211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F8759A-98D8-42B9-8116-6F143C4DA9B4}"/>
              </a:ext>
            </a:extLst>
          </p:cNvPr>
          <p:cNvSpPr/>
          <p:nvPr/>
        </p:nvSpPr>
        <p:spPr>
          <a:xfrm>
            <a:off x="5846893" y="3633048"/>
            <a:ext cx="278295" cy="216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dirty="0">
                <a:solidFill>
                  <a:schemeClr val="bg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98156-EA58-4203-B149-807A250CCC33}"/>
              </a:ext>
            </a:extLst>
          </p:cNvPr>
          <p:cNvSpPr/>
          <p:nvPr/>
        </p:nvSpPr>
        <p:spPr>
          <a:xfrm>
            <a:off x="9827394" y="3484118"/>
            <a:ext cx="1848016" cy="51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9AF67B-C672-4869-9004-BDE8F839F582}"/>
              </a:ext>
            </a:extLst>
          </p:cNvPr>
          <p:cNvSpPr/>
          <p:nvPr/>
        </p:nvSpPr>
        <p:spPr>
          <a:xfrm>
            <a:off x="5176630" y="2804296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2D0BAC-D3D3-4813-BA7B-586B6E15FF85}"/>
              </a:ext>
            </a:extLst>
          </p:cNvPr>
          <p:cNvSpPr/>
          <p:nvPr/>
        </p:nvSpPr>
        <p:spPr>
          <a:xfrm>
            <a:off x="5312464" y="4544202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8C6340-C475-4250-9019-CCB8C5BF4FDF}"/>
              </a:ext>
            </a:extLst>
          </p:cNvPr>
          <p:cNvSpPr/>
          <p:nvPr/>
        </p:nvSpPr>
        <p:spPr>
          <a:xfrm>
            <a:off x="11325639" y="3242745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017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D4FF-5403-452F-B339-B4D8367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9FFA-1316-45E2-8AB6-BE99D21AB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0727-7AC0-4E69-8320-8D22EA4F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4E7A-9F32-4241-8FF1-7A5038CD3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46"/>
          <a:stretch/>
        </p:blipFill>
        <p:spPr>
          <a:xfrm>
            <a:off x="0" y="4220817"/>
            <a:ext cx="12192000" cy="263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538EE-0788-4B65-9603-B1DB18BFD372}"/>
              </a:ext>
            </a:extLst>
          </p:cNvPr>
          <p:cNvSpPr/>
          <p:nvPr/>
        </p:nvSpPr>
        <p:spPr>
          <a:xfrm>
            <a:off x="3318676" y="2146424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1AAFCD-9553-4EF4-80EB-9A65FBAAA654}"/>
              </a:ext>
            </a:extLst>
          </p:cNvPr>
          <p:cNvSpPr/>
          <p:nvPr/>
        </p:nvSpPr>
        <p:spPr>
          <a:xfrm>
            <a:off x="11471273" y="5024377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771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BA20-8B52-4607-88EB-FCCB3A7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52C9-1662-4468-AECA-AEAA23DF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238B-9407-43F5-AC67-41AD66CC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37314D-EAF5-498C-85D4-D2B8569DD685}"/>
              </a:ext>
            </a:extLst>
          </p:cNvPr>
          <p:cNvSpPr/>
          <p:nvPr/>
        </p:nvSpPr>
        <p:spPr>
          <a:xfrm>
            <a:off x="11353800" y="2627687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1F8A87-249E-4C0E-A8D8-0B1B6489B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55" t="29033" r="12469" b="66292"/>
          <a:stretch/>
        </p:blipFill>
        <p:spPr>
          <a:xfrm>
            <a:off x="10312917" y="1999125"/>
            <a:ext cx="813892" cy="3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6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BA20-8B52-4607-88EB-FCCB3A76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52C9-1662-4468-AECA-AEAA23DF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1238B-9407-43F5-AC67-41AD66CC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F8A87-249E-4C0E-A8D8-0B1B6489B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55" t="29033" r="12469" b="66292"/>
          <a:stretch/>
        </p:blipFill>
        <p:spPr>
          <a:xfrm>
            <a:off x="10312917" y="1999125"/>
            <a:ext cx="813892" cy="3205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3B296E-B9BA-4948-A067-5C11791398FF}"/>
              </a:ext>
            </a:extLst>
          </p:cNvPr>
          <p:cNvSpPr/>
          <p:nvPr/>
        </p:nvSpPr>
        <p:spPr>
          <a:xfrm>
            <a:off x="11454064" y="1966054"/>
            <a:ext cx="423512" cy="353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663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F8E-201A-4922-AB1F-6B6CE186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D5DB-6939-4F8D-A253-7A7829DD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A0245-E3B4-4B8A-8C29-3D1B3D2F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A8D96-4BA5-4BC3-8671-B12479BD1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" t="34690" b="15310"/>
          <a:stretch/>
        </p:blipFill>
        <p:spPr>
          <a:xfrm>
            <a:off x="-1" y="3429000"/>
            <a:ext cx="12074893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CFFEC0-2776-4F26-BC22-B63002093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50" t="67532" b="1968"/>
          <a:stretch/>
        </p:blipFill>
        <p:spPr>
          <a:xfrm>
            <a:off x="-3" y="4425774"/>
            <a:ext cx="7772401" cy="2091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1F215C-F039-4753-AB78-E8D94A2F9BE8}"/>
              </a:ext>
            </a:extLst>
          </p:cNvPr>
          <p:cNvSpPr/>
          <p:nvPr/>
        </p:nvSpPr>
        <p:spPr>
          <a:xfrm>
            <a:off x="11490715" y="2428531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BB694-EA62-46C6-BDBE-11A3800D1261}"/>
              </a:ext>
            </a:extLst>
          </p:cNvPr>
          <p:cNvSpPr/>
          <p:nvPr/>
        </p:nvSpPr>
        <p:spPr>
          <a:xfrm>
            <a:off x="11063907" y="5381882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4120CA-627E-4E63-8D13-35970B9D89ED}"/>
              </a:ext>
            </a:extLst>
          </p:cNvPr>
          <p:cNvSpPr/>
          <p:nvPr/>
        </p:nvSpPr>
        <p:spPr>
          <a:xfrm>
            <a:off x="6807936" y="4425774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A51E0-B957-4D05-B8B9-8AAA2805FE14}"/>
              </a:ext>
            </a:extLst>
          </p:cNvPr>
          <p:cNvSpPr/>
          <p:nvPr/>
        </p:nvSpPr>
        <p:spPr>
          <a:xfrm>
            <a:off x="11129504" y="2767732"/>
            <a:ext cx="447261" cy="397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36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002-5517-4DA6-8C04-70B90D4A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39D11-EF4C-427B-9FED-A5DC99DE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7514-18E9-475A-8F80-5331EEFAC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C6D37-CB8D-4966-B443-BAB0E786E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7" t="12936" r="29960" b="25029"/>
          <a:stretch/>
        </p:blipFill>
        <p:spPr>
          <a:xfrm>
            <a:off x="250255" y="2055813"/>
            <a:ext cx="4918511" cy="425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D7FF8-6BD0-419C-9C0D-047511BDDB34}"/>
              </a:ext>
            </a:extLst>
          </p:cNvPr>
          <p:cNvSpPr/>
          <p:nvPr/>
        </p:nvSpPr>
        <p:spPr>
          <a:xfrm>
            <a:off x="11280808" y="3665064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DAB75-82BE-4BDF-96A9-55113E9D6FB6}"/>
              </a:ext>
            </a:extLst>
          </p:cNvPr>
          <p:cNvSpPr/>
          <p:nvPr/>
        </p:nvSpPr>
        <p:spPr>
          <a:xfrm>
            <a:off x="11494484" y="3402531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4C064F-E740-470B-B6E5-2FCE44ECEAF3}"/>
              </a:ext>
            </a:extLst>
          </p:cNvPr>
          <p:cNvSpPr/>
          <p:nvPr/>
        </p:nvSpPr>
        <p:spPr>
          <a:xfrm>
            <a:off x="3821545" y="2245895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1DD5A0-A047-4143-A1BF-7B7AC464979A}"/>
              </a:ext>
            </a:extLst>
          </p:cNvPr>
          <p:cNvSpPr/>
          <p:nvPr/>
        </p:nvSpPr>
        <p:spPr>
          <a:xfrm>
            <a:off x="4721505" y="54607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0674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26FB-1C89-4AA4-8C95-6556358E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C230-95F7-46C5-AAAA-CDD2ABBA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3C09E-FBA4-4F97-AD86-0DB836C1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7F2C9-2058-4E68-BB48-0E3B9D40D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9" t="12655" r="30040" b="18152"/>
          <a:stretch/>
        </p:blipFill>
        <p:spPr>
          <a:xfrm>
            <a:off x="288759" y="1628666"/>
            <a:ext cx="4928134" cy="474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5000BC-1C98-4065-9019-2BD79BDA5747}"/>
              </a:ext>
            </a:extLst>
          </p:cNvPr>
          <p:cNvSpPr/>
          <p:nvPr/>
        </p:nvSpPr>
        <p:spPr>
          <a:xfrm>
            <a:off x="4804924" y="59213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B332B-C6C0-4689-9C1C-DF382C3F9120}"/>
              </a:ext>
            </a:extLst>
          </p:cNvPr>
          <p:cNvSpPr/>
          <p:nvPr/>
        </p:nvSpPr>
        <p:spPr>
          <a:xfrm>
            <a:off x="4935178" y="487291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04202-3FAB-4DFE-A859-959589AE49F0}"/>
              </a:ext>
            </a:extLst>
          </p:cNvPr>
          <p:cNvSpPr/>
          <p:nvPr/>
        </p:nvSpPr>
        <p:spPr>
          <a:xfrm>
            <a:off x="11287983" y="4172552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DE720B-D34F-4C37-95DB-2C8B4610582B}"/>
              </a:ext>
            </a:extLst>
          </p:cNvPr>
          <p:cNvSpPr/>
          <p:nvPr/>
        </p:nvSpPr>
        <p:spPr>
          <a:xfrm>
            <a:off x="4062175" y="203916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DEA29A-98DB-4DBD-8901-8BA8AC89EDA6}"/>
              </a:ext>
            </a:extLst>
          </p:cNvPr>
          <p:cNvSpPr/>
          <p:nvPr/>
        </p:nvSpPr>
        <p:spPr>
          <a:xfrm>
            <a:off x="11741529" y="4172552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841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7CF8-8154-4C97-91C2-D3EE7CF1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57E94-C993-4B16-848E-C096D5EE7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4AA17-6F46-4969-98B0-29816186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3E69C-715E-431A-88B0-00EDF50BF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7" t="12936" r="29881" b="22222"/>
          <a:stretch/>
        </p:blipFill>
        <p:spPr>
          <a:xfrm>
            <a:off x="163629" y="1825625"/>
            <a:ext cx="4928136" cy="444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0958EC-B5B5-4C3E-BAA2-365E55E46B90}"/>
              </a:ext>
            </a:extLst>
          </p:cNvPr>
          <p:cNvSpPr/>
          <p:nvPr/>
        </p:nvSpPr>
        <p:spPr>
          <a:xfrm>
            <a:off x="11280808" y="3665064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47B28F-C9AF-4537-B8EC-FEB0C6B3CF71}"/>
              </a:ext>
            </a:extLst>
          </p:cNvPr>
          <p:cNvSpPr/>
          <p:nvPr/>
        </p:nvSpPr>
        <p:spPr>
          <a:xfrm>
            <a:off x="11494484" y="3402531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DB765B-D83D-4338-8F93-E90479220401}"/>
              </a:ext>
            </a:extLst>
          </p:cNvPr>
          <p:cNvSpPr/>
          <p:nvPr/>
        </p:nvSpPr>
        <p:spPr>
          <a:xfrm>
            <a:off x="3821545" y="2245895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CCAC76-3BC8-4932-B8C9-D473FF8A7065}"/>
              </a:ext>
            </a:extLst>
          </p:cNvPr>
          <p:cNvSpPr/>
          <p:nvPr/>
        </p:nvSpPr>
        <p:spPr>
          <a:xfrm>
            <a:off x="4721505" y="54607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127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C3C9-0E5D-4164-B3D8-9AF76168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0508-20AC-4FA8-9E39-ACA9F971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2DE28-60C8-4CD4-BE30-66A20365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CA8C8-3AF6-43ED-927A-24247D35C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34" t="13357" r="29803" b="15205"/>
          <a:stretch/>
        </p:blipFill>
        <p:spPr>
          <a:xfrm>
            <a:off x="356133" y="1442970"/>
            <a:ext cx="4908885" cy="4899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F5F1CC8-E595-49FA-8A6D-CAE5DC39194A}"/>
              </a:ext>
            </a:extLst>
          </p:cNvPr>
          <p:cNvSpPr/>
          <p:nvPr/>
        </p:nvSpPr>
        <p:spPr>
          <a:xfrm>
            <a:off x="4804924" y="59213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AB23AE-3AFB-485E-8C49-A68DEC0B5041}"/>
              </a:ext>
            </a:extLst>
          </p:cNvPr>
          <p:cNvSpPr/>
          <p:nvPr/>
        </p:nvSpPr>
        <p:spPr>
          <a:xfrm>
            <a:off x="4935178" y="487291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F4BF3-AB44-443B-A100-C33E703F4B80}"/>
              </a:ext>
            </a:extLst>
          </p:cNvPr>
          <p:cNvSpPr/>
          <p:nvPr/>
        </p:nvSpPr>
        <p:spPr>
          <a:xfrm>
            <a:off x="11287983" y="4172552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0D5E55-DD54-41B4-9D01-3BD4E1A5356F}"/>
              </a:ext>
            </a:extLst>
          </p:cNvPr>
          <p:cNvSpPr/>
          <p:nvPr/>
        </p:nvSpPr>
        <p:spPr>
          <a:xfrm>
            <a:off x="4062175" y="203916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7374C6-4BC9-4952-B4C5-4015545FFA5B}"/>
              </a:ext>
            </a:extLst>
          </p:cNvPr>
          <p:cNvSpPr/>
          <p:nvPr/>
        </p:nvSpPr>
        <p:spPr>
          <a:xfrm>
            <a:off x="11741529" y="4172552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336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74D0-347A-4D18-9AC0-E1D17B80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E9198-7CF2-41CB-9EF5-653C5DD0B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FE961-69EE-4F2B-B4C8-CFB769A4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ABAF3-EA0D-4A31-A267-6AC4B1C7DEA3}"/>
              </a:ext>
            </a:extLst>
          </p:cNvPr>
          <p:cNvSpPr/>
          <p:nvPr/>
        </p:nvSpPr>
        <p:spPr>
          <a:xfrm>
            <a:off x="0" y="2464904"/>
            <a:ext cx="2454965" cy="576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E7C09E-EF06-4BEE-9E2F-2763E65C9770}"/>
              </a:ext>
            </a:extLst>
          </p:cNvPr>
          <p:cNvSpPr/>
          <p:nvPr/>
        </p:nvSpPr>
        <p:spPr>
          <a:xfrm>
            <a:off x="2203173" y="2266122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885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22F1-A91F-4CF3-827F-C4DD781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C48D-1CAB-4F8E-A4F1-19A47589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3F36-4A42-4A3E-B34A-92A77E2A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9026A-0C87-42DB-8D1C-762586D0A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1" t="12795" r="30118" b="31907"/>
          <a:stretch/>
        </p:blipFill>
        <p:spPr>
          <a:xfrm>
            <a:off x="211756" y="2519546"/>
            <a:ext cx="4841507" cy="3792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5BD268-8EF9-431D-970A-54CCFDC9B5E3}"/>
              </a:ext>
            </a:extLst>
          </p:cNvPr>
          <p:cNvSpPr/>
          <p:nvPr/>
        </p:nvSpPr>
        <p:spPr>
          <a:xfrm>
            <a:off x="11280808" y="3665064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0BA94-EFBE-403D-9843-66FACC798F3E}"/>
              </a:ext>
            </a:extLst>
          </p:cNvPr>
          <p:cNvSpPr/>
          <p:nvPr/>
        </p:nvSpPr>
        <p:spPr>
          <a:xfrm>
            <a:off x="11494484" y="3402531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39CF8A-78F1-45DC-A875-171666E2828A}"/>
              </a:ext>
            </a:extLst>
          </p:cNvPr>
          <p:cNvSpPr/>
          <p:nvPr/>
        </p:nvSpPr>
        <p:spPr>
          <a:xfrm>
            <a:off x="3821545" y="2245895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6A566D-0A6D-4AD6-AE0A-775F552D2655}"/>
              </a:ext>
            </a:extLst>
          </p:cNvPr>
          <p:cNvSpPr/>
          <p:nvPr/>
        </p:nvSpPr>
        <p:spPr>
          <a:xfrm>
            <a:off x="4721505" y="54607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47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A734-9651-4ACC-AFB2-75DF8815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14C59-DDA1-4F13-97DF-F4005226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C86C4-2D2B-413B-9363-323BA865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768D3-F3FD-4161-9FFA-CFD719B1E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0" t="13357" r="29566" b="24748"/>
          <a:stretch/>
        </p:blipFill>
        <p:spPr>
          <a:xfrm>
            <a:off x="211755" y="2067159"/>
            <a:ext cx="4995513" cy="424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2E829E-5FE5-40C0-A33F-FEBA73FD31BD}"/>
              </a:ext>
            </a:extLst>
          </p:cNvPr>
          <p:cNvSpPr/>
          <p:nvPr/>
        </p:nvSpPr>
        <p:spPr>
          <a:xfrm>
            <a:off x="4804924" y="59213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09E163-2442-4F64-97DB-92C91BAF8A06}"/>
              </a:ext>
            </a:extLst>
          </p:cNvPr>
          <p:cNvSpPr/>
          <p:nvPr/>
        </p:nvSpPr>
        <p:spPr>
          <a:xfrm>
            <a:off x="4935178" y="487291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6D197-FEF8-4D58-9C61-48CE1D6AE76A}"/>
              </a:ext>
            </a:extLst>
          </p:cNvPr>
          <p:cNvSpPr/>
          <p:nvPr/>
        </p:nvSpPr>
        <p:spPr>
          <a:xfrm>
            <a:off x="11287983" y="4172552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CF6034-EAF1-4061-88F3-03C85FBAEAF6}"/>
              </a:ext>
            </a:extLst>
          </p:cNvPr>
          <p:cNvSpPr/>
          <p:nvPr/>
        </p:nvSpPr>
        <p:spPr>
          <a:xfrm>
            <a:off x="4062175" y="203916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525F6-5072-49C2-A5EE-407548676775}"/>
              </a:ext>
            </a:extLst>
          </p:cNvPr>
          <p:cNvSpPr/>
          <p:nvPr/>
        </p:nvSpPr>
        <p:spPr>
          <a:xfrm>
            <a:off x="11741529" y="4172552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320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AE03-AEE9-49BC-9E27-7DB40DCD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7BCD-F474-42C5-8C43-EB66394C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D9D9D-20E7-4AE2-BD4D-C725CAC8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D8F0F-96C1-460B-A961-C627687A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0" t="12515" r="30987" b="35415"/>
          <a:stretch/>
        </p:blipFill>
        <p:spPr>
          <a:xfrm>
            <a:off x="279132" y="2740928"/>
            <a:ext cx="4822258" cy="357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A2FB10-E5FC-476F-9AC9-54B8C8381033}"/>
              </a:ext>
            </a:extLst>
          </p:cNvPr>
          <p:cNvSpPr/>
          <p:nvPr/>
        </p:nvSpPr>
        <p:spPr>
          <a:xfrm>
            <a:off x="11125959" y="4526414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78E4BD-A9E0-47CE-B2B3-248DFD178A7C}"/>
              </a:ext>
            </a:extLst>
          </p:cNvPr>
          <p:cNvSpPr/>
          <p:nvPr/>
        </p:nvSpPr>
        <p:spPr>
          <a:xfrm>
            <a:off x="11457764" y="4239929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B4801-F733-495B-8CDD-AFA3D8AE80D9}"/>
              </a:ext>
            </a:extLst>
          </p:cNvPr>
          <p:cNvSpPr/>
          <p:nvPr/>
        </p:nvSpPr>
        <p:spPr>
          <a:xfrm>
            <a:off x="3378782" y="2708880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EE1E0-7F01-4295-9C06-6828570E0F6A}"/>
              </a:ext>
            </a:extLst>
          </p:cNvPr>
          <p:cNvSpPr/>
          <p:nvPr/>
        </p:nvSpPr>
        <p:spPr>
          <a:xfrm>
            <a:off x="4721505" y="54607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2102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A31A-278A-4505-B873-83C4B19E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9636-D033-477A-A8F3-16DEE3D4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0FC4-EC9D-4EEE-8A53-186C5D69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048BB-0642-467D-9E69-FFABBA8D4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4" t="12936" r="30750" b="28678"/>
          <a:stretch/>
        </p:blipFill>
        <p:spPr>
          <a:xfrm>
            <a:off x="240632" y="2307790"/>
            <a:ext cx="4880008" cy="4004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04E916-4497-488A-8D01-D448D1A8E467}"/>
              </a:ext>
            </a:extLst>
          </p:cNvPr>
          <p:cNvSpPr/>
          <p:nvPr/>
        </p:nvSpPr>
        <p:spPr>
          <a:xfrm>
            <a:off x="4804924" y="592133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D2E432-D43D-4F8B-B416-72136B88111F}"/>
              </a:ext>
            </a:extLst>
          </p:cNvPr>
          <p:cNvSpPr/>
          <p:nvPr/>
        </p:nvSpPr>
        <p:spPr>
          <a:xfrm>
            <a:off x="4935178" y="487291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B383-FF54-4851-B215-0DFD5D3A9EFB}"/>
              </a:ext>
            </a:extLst>
          </p:cNvPr>
          <p:cNvSpPr/>
          <p:nvPr/>
        </p:nvSpPr>
        <p:spPr>
          <a:xfrm>
            <a:off x="11249437" y="4888974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A3CF9-26B0-4A08-A767-17BF99AD8F9D}"/>
              </a:ext>
            </a:extLst>
          </p:cNvPr>
          <p:cNvSpPr/>
          <p:nvPr/>
        </p:nvSpPr>
        <p:spPr>
          <a:xfrm>
            <a:off x="4062175" y="2039168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03EE0-4BE6-4DEA-9F79-9254DE07AFB4}"/>
              </a:ext>
            </a:extLst>
          </p:cNvPr>
          <p:cNvSpPr/>
          <p:nvPr/>
        </p:nvSpPr>
        <p:spPr>
          <a:xfrm>
            <a:off x="11517898" y="4689229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16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8AB9-64B0-4FE4-8C25-56F65D1E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CEE3-BA4B-444A-8890-2ACEEFC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B5FC0-A817-46B6-8070-F238B790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BE4341-67AB-4093-A2F1-F3D5C32E1C13}"/>
              </a:ext>
            </a:extLst>
          </p:cNvPr>
          <p:cNvSpPr/>
          <p:nvPr/>
        </p:nvSpPr>
        <p:spPr>
          <a:xfrm>
            <a:off x="10768174" y="3623747"/>
            <a:ext cx="492092" cy="377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2E8F9-CC8C-4E3A-B0CE-62FF13759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36" t="7439" r="30448" b="70026"/>
          <a:stretch/>
        </p:blipFill>
        <p:spPr>
          <a:xfrm>
            <a:off x="198922" y="3565740"/>
            <a:ext cx="4610501" cy="1545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4DCBD-ACE3-4F70-AB59-EF970B96AC58}"/>
              </a:ext>
            </a:extLst>
          </p:cNvPr>
          <p:cNvSpPr/>
          <p:nvPr/>
        </p:nvSpPr>
        <p:spPr>
          <a:xfrm>
            <a:off x="2836955" y="4338485"/>
            <a:ext cx="965021" cy="493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963AD-7E71-4EEB-AEC3-4EE4B2922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9" t="52374" b="40468"/>
          <a:stretch/>
        </p:blipFill>
        <p:spPr>
          <a:xfrm>
            <a:off x="198922" y="5650512"/>
            <a:ext cx="9687827" cy="490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05D27-A3E3-498A-B305-F6BE2E93C450}"/>
              </a:ext>
            </a:extLst>
          </p:cNvPr>
          <p:cNvSpPr/>
          <p:nvPr/>
        </p:nvSpPr>
        <p:spPr>
          <a:xfrm>
            <a:off x="7407351" y="5746282"/>
            <a:ext cx="965021" cy="39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851942-563A-4E07-AE30-475ADF3AF492}"/>
              </a:ext>
            </a:extLst>
          </p:cNvPr>
          <p:cNvSpPr/>
          <p:nvPr/>
        </p:nvSpPr>
        <p:spPr>
          <a:xfrm>
            <a:off x="10953306" y="3305121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EF963D-922D-45B7-8A40-4F072ADAE5B1}"/>
              </a:ext>
            </a:extLst>
          </p:cNvPr>
          <p:cNvSpPr/>
          <p:nvPr/>
        </p:nvSpPr>
        <p:spPr>
          <a:xfrm>
            <a:off x="3550184" y="4066162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6C0713-5D08-4BC9-AECE-8D11FAE61EDE}"/>
              </a:ext>
            </a:extLst>
          </p:cNvPr>
          <p:cNvSpPr/>
          <p:nvPr/>
        </p:nvSpPr>
        <p:spPr>
          <a:xfrm>
            <a:off x="8172125" y="5543073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7304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7BBE-51D0-4273-B401-C715C304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4C82-0634-4575-B6EC-12C084438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57ED2-B346-41ED-A4D3-EBF1FBA9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EF5ED-E4A1-42C5-9543-AFD62996AA6D}"/>
              </a:ext>
            </a:extLst>
          </p:cNvPr>
          <p:cNvSpPr/>
          <p:nvPr/>
        </p:nvSpPr>
        <p:spPr>
          <a:xfrm>
            <a:off x="11163569" y="4117105"/>
            <a:ext cx="309745" cy="42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2D5260-937F-4B4E-BB85-4ABD19C0B23A}"/>
              </a:ext>
            </a:extLst>
          </p:cNvPr>
          <p:cNvSpPr/>
          <p:nvPr/>
        </p:nvSpPr>
        <p:spPr>
          <a:xfrm>
            <a:off x="11318441" y="3817605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7B7755-ECB7-4241-AB00-CC49B243DF01}"/>
              </a:ext>
            </a:extLst>
          </p:cNvPr>
          <p:cNvSpPr/>
          <p:nvPr/>
        </p:nvSpPr>
        <p:spPr>
          <a:xfrm>
            <a:off x="7742413" y="2102686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6153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FE11-DA58-4200-BD31-DE563820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2C77-FFE3-47E2-9EA8-8B32065B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6EC38-04EF-44A2-905A-3E11A3A6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DE95F-7906-4158-9874-549D33441BD6}"/>
              </a:ext>
            </a:extLst>
          </p:cNvPr>
          <p:cNvSpPr/>
          <p:nvPr/>
        </p:nvSpPr>
        <p:spPr>
          <a:xfrm>
            <a:off x="11242307" y="3754348"/>
            <a:ext cx="404258" cy="413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A5762C-895B-4A81-AC8B-CF506E15D48A}"/>
              </a:ext>
            </a:extLst>
          </p:cNvPr>
          <p:cNvSpPr/>
          <p:nvPr/>
        </p:nvSpPr>
        <p:spPr>
          <a:xfrm>
            <a:off x="11444436" y="4001294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1ABB0E-D965-4A71-A62E-45EAAD11D3B0}"/>
              </a:ext>
            </a:extLst>
          </p:cNvPr>
          <p:cNvSpPr/>
          <p:nvPr/>
        </p:nvSpPr>
        <p:spPr>
          <a:xfrm>
            <a:off x="7213023" y="1458247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813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9C87-0388-4367-9C8F-F01CED93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C363-14FF-44A7-9D66-FC513463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44B85-4A40-4F65-BDF5-5524ADA5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EF7CEE-53B1-4B39-ABEC-6EEB37F7543A}"/>
              </a:ext>
            </a:extLst>
          </p:cNvPr>
          <p:cNvSpPr/>
          <p:nvPr/>
        </p:nvSpPr>
        <p:spPr>
          <a:xfrm>
            <a:off x="11194181" y="4530990"/>
            <a:ext cx="510139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9D37C-868F-4A32-A733-0BDAC2155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7" t="13216" r="30908" b="14643"/>
          <a:stretch/>
        </p:blipFill>
        <p:spPr>
          <a:xfrm>
            <a:off x="259883" y="1229578"/>
            <a:ext cx="4889633" cy="494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88AF57-94E7-491F-AEBB-789E09D5EFC3}"/>
              </a:ext>
            </a:extLst>
          </p:cNvPr>
          <p:cNvSpPr/>
          <p:nvPr/>
        </p:nvSpPr>
        <p:spPr>
          <a:xfrm>
            <a:off x="11503792" y="4366996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371760-EEE7-4463-BF3B-539E97147F0A}"/>
              </a:ext>
            </a:extLst>
          </p:cNvPr>
          <p:cNvSpPr/>
          <p:nvPr/>
        </p:nvSpPr>
        <p:spPr>
          <a:xfrm>
            <a:off x="4152189" y="1968367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4A0430-E6EA-4CC0-B56B-726C9E5B3C99}"/>
              </a:ext>
            </a:extLst>
          </p:cNvPr>
          <p:cNvSpPr/>
          <p:nvPr/>
        </p:nvSpPr>
        <p:spPr>
          <a:xfrm>
            <a:off x="4672333" y="5346835"/>
            <a:ext cx="447261" cy="367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968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95A0-437C-4669-B0B5-E8034EB6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B7A-43B4-440B-BA31-4CA72AEBF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229B-BA55-40E3-AC25-09F56380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A36385-8105-4254-BC18-08CB1BA203A3}"/>
              </a:ext>
            </a:extLst>
          </p:cNvPr>
          <p:cNvSpPr/>
          <p:nvPr/>
        </p:nvSpPr>
        <p:spPr>
          <a:xfrm>
            <a:off x="11454514" y="4385414"/>
            <a:ext cx="510139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EE2CB9-F3DB-463F-A854-99B451D9FBB4}"/>
              </a:ext>
            </a:extLst>
          </p:cNvPr>
          <p:cNvSpPr/>
          <p:nvPr/>
        </p:nvSpPr>
        <p:spPr>
          <a:xfrm>
            <a:off x="11769862" y="4218825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AA5340-B766-4D07-87BA-360EC77AB0D6}"/>
              </a:ext>
            </a:extLst>
          </p:cNvPr>
          <p:cNvSpPr/>
          <p:nvPr/>
        </p:nvSpPr>
        <p:spPr>
          <a:xfrm>
            <a:off x="9686323" y="3500992"/>
            <a:ext cx="1768191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72E0D-6A6B-4113-8E06-DE644FCC6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34" t="12795" r="30198" b="15064"/>
          <a:stretch/>
        </p:blipFill>
        <p:spPr>
          <a:xfrm>
            <a:off x="227347" y="1434068"/>
            <a:ext cx="4860758" cy="4947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8DCD98-7E8B-4741-9C22-4D6295173548}"/>
              </a:ext>
            </a:extLst>
          </p:cNvPr>
          <p:cNvSpPr/>
          <p:nvPr/>
        </p:nvSpPr>
        <p:spPr>
          <a:xfrm>
            <a:off x="11383318" y="3334403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AF188D-01EE-4C4D-9269-7A28135B561D}"/>
              </a:ext>
            </a:extLst>
          </p:cNvPr>
          <p:cNvSpPr/>
          <p:nvPr/>
        </p:nvSpPr>
        <p:spPr>
          <a:xfrm>
            <a:off x="3894792" y="1964909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299407-5716-4E58-9A74-94D57D76630D}"/>
              </a:ext>
            </a:extLst>
          </p:cNvPr>
          <p:cNvSpPr/>
          <p:nvPr/>
        </p:nvSpPr>
        <p:spPr>
          <a:xfrm>
            <a:off x="347905" y="481068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D3D4D7-B16E-4D6F-9EE4-4C6F503566AA}"/>
              </a:ext>
            </a:extLst>
          </p:cNvPr>
          <p:cNvSpPr/>
          <p:nvPr/>
        </p:nvSpPr>
        <p:spPr>
          <a:xfrm>
            <a:off x="1074590" y="481068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3C2B6A-CC5D-418D-9CBD-B14860503750}"/>
              </a:ext>
            </a:extLst>
          </p:cNvPr>
          <p:cNvSpPr/>
          <p:nvPr/>
        </p:nvSpPr>
        <p:spPr>
          <a:xfrm>
            <a:off x="4670901" y="5584008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35369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66ED-3531-4BD7-965D-023B48B0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3E3F-B792-4254-949B-A9B35AD6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3DDBB-FF04-4EC0-9F86-CC32B527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A6548-85A1-4D4D-86A3-97A3CA069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5" t="13077" r="29882" b="24888"/>
          <a:stretch/>
        </p:blipFill>
        <p:spPr>
          <a:xfrm>
            <a:off x="202129" y="2057534"/>
            <a:ext cx="4908885" cy="4254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43702E-EBE4-4800-BE89-69BDAE1C9263}"/>
              </a:ext>
            </a:extLst>
          </p:cNvPr>
          <p:cNvSpPr/>
          <p:nvPr/>
        </p:nvSpPr>
        <p:spPr>
          <a:xfrm>
            <a:off x="8518357" y="1932074"/>
            <a:ext cx="1165107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A58A8D-7D25-4184-8A15-5449CE0842B9}"/>
              </a:ext>
            </a:extLst>
          </p:cNvPr>
          <p:cNvSpPr/>
          <p:nvPr/>
        </p:nvSpPr>
        <p:spPr>
          <a:xfrm>
            <a:off x="9488673" y="1722635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8A7182-1275-4CDE-BEC4-A979B98A16D8}"/>
              </a:ext>
            </a:extLst>
          </p:cNvPr>
          <p:cNvSpPr/>
          <p:nvPr/>
        </p:nvSpPr>
        <p:spPr>
          <a:xfrm>
            <a:off x="3683107" y="2338843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9A5187-5C60-42FB-9CD3-D5978505E102}"/>
              </a:ext>
            </a:extLst>
          </p:cNvPr>
          <p:cNvSpPr/>
          <p:nvPr/>
        </p:nvSpPr>
        <p:spPr>
          <a:xfrm>
            <a:off x="4607133" y="5394210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9458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C7C4-645B-4B8F-B85F-65FE6D3D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0B7D9-D6D7-43F9-A4AA-0A8A7DD9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33F2-A6EB-45C3-88F6-D8D26105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D9AC13-3237-4E62-AE2A-24455277AA5F}"/>
              </a:ext>
            </a:extLst>
          </p:cNvPr>
          <p:cNvSpPr/>
          <p:nvPr/>
        </p:nvSpPr>
        <p:spPr>
          <a:xfrm>
            <a:off x="69574" y="2832653"/>
            <a:ext cx="2454965" cy="397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B368D-EE37-42C6-BCA2-56EB46FEB436}"/>
              </a:ext>
            </a:extLst>
          </p:cNvPr>
          <p:cNvSpPr/>
          <p:nvPr/>
        </p:nvSpPr>
        <p:spPr>
          <a:xfrm>
            <a:off x="69573" y="3301585"/>
            <a:ext cx="2454965" cy="397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B89F10-233A-40CB-9EA2-36CC700EF10A}"/>
              </a:ext>
            </a:extLst>
          </p:cNvPr>
          <p:cNvSpPr/>
          <p:nvPr/>
        </p:nvSpPr>
        <p:spPr>
          <a:xfrm>
            <a:off x="4147929" y="2132081"/>
            <a:ext cx="1795671" cy="382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04DFD0-460B-403E-AA52-B2634BDBBFB8}"/>
              </a:ext>
            </a:extLst>
          </p:cNvPr>
          <p:cNvSpPr/>
          <p:nvPr/>
        </p:nvSpPr>
        <p:spPr>
          <a:xfrm>
            <a:off x="230256" y="2593496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5.1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661182-8A5D-49E9-A1D2-0B899584F1C3}"/>
              </a:ext>
            </a:extLst>
          </p:cNvPr>
          <p:cNvSpPr/>
          <p:nvPr/>
        </p:nvSpPr>
        <p:spPr>
          <a:xfrm>
            <a:off x="1754255" y="343079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5.2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584983-09D8-4BA5-B44E-773F9D585D73}"/>
              </a:ext>
            </a:extLst>
          </p:cNvPr>
          <p:cNvSpPr/>
          <p:nvPr/>
        </p:nvSpPr>
        <p:spPr>
          <a:xfrm>
            <a:off x="5496339" y="181989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183727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F806-A1A3-4F07-B735-16DA2397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BC69-3DEB-4A82-9BE8-8B27CD86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1AD71-EC2E-4222-A8DB-9B291D1E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971E-9E0A-498A-B6F3-E9A39B9C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5" t="12514" r="29882" b="24037"/>
          <a:stretch/>
        </p:blipFill>
        <p:spPr>
          <a:xfrm>
            <a:off x="587141" y="1825625"/>
            <a:ext cx="490888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F59565-A170-47B6-BAF1-AE818DB1141F}"/>
              </a:ext>
            </a:extLst>
          </p:cNvPr>
          <p:cNvSpPr/>
          <p:nvPr/>
        </p:nvSpPr>
        <p:spPr>
          <a:xfrm>
            <a:off x="9028497" y="4357640"/>
            <a:ext cx="568340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3CDEC-1124-4C75-9363-5AD5600EB8B2}"/>
              </a:ext>
            </a:extLst>
          </p:cNvPr>
          <p:cNvSpPr/>
          <p:nvPr/>
        </p:nvSpPr>
        <p:spPr>
          <a:xfrm>
            <a:off x="9402046" y="4191051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191CE7-23E1-45CA-8B5C-9EB4C205F3C6}"/>
              </a:ext>
            </a:extLst>
          </p:cNvPr>
          <p:cNvSpPr/>
          <p:nvPr/>
        </p:nvSpPr>
        <p:spPr>
          <a:xfrm>
            <a:off x="4299124" y="2386970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4022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23B2-0DD9-430F-BF8F-CC60BEE1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7124-A023-40E2-A07C-EB65DAF6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AF932-0694-4219-AEFC-FA765F81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D303A-A289-4A9D-8E27-2619BED46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0" t="13217" r="30513" b="14923"/>
          <a:stretch/>
        </p:blipFill>
        <p:spPr>
          <a:xfrm>
            <a:off x="5852159" y="1328286"/>
            <a:ext cx="4880010" cy="4928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70ACD9-55B1-46DD-8C0A-0CCD597E4598}"/>
              </a:ext>
            </a:extLst>
          </p:cNvPr>
          <p:cNvSpPr/>
          <p:nvPr/>
        </p:nvSpPr>
        <p:spPr>
          <a:xfrm>
            <a:off x="2641910" y="2055813"/>
            <a:ext cx="1410326" cy="40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659B11-79D7-4803-8ADD-C03764CBE421}"/>
              </a:ext>
            </a:extLst>
          </p:cNvPr>
          <p:cNvSpPr/>
          <p:nvPr/>
        </p:nvSpPr>
        <p:spPr>
          <a:xfrm>
            <a:off x="3886964" y="1920876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7CFBB2-4FE5-4CE8-86A5-76EACA88CF39}"/>
              </a:ext>
            </a:extLst>
          </p:cNvPr>
          <p:cNvSpPr/>
          <p:nvPr/>
        </p:nvSpPr>
        <p:spPr>
          <a:xfrm>
            <a:off x="7167453" y="1491710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6F985C-0627-4227-8E49-BDF62F7048AC}"/>
              </a:ext>
            </a:extLst>
          </p:cNvPr>
          <p:cNvSpPr/>
          <p:nvPr/>
        </p:nvSpPr>
        <p:spPr>
          <a:xfrm>
            <a:off x="10209035" y="5457429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08D1E2-16C0-4E19-A0FD-3DF7F8213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50" t="37042" r="54345" b="22645"/>
          <a:stretch/>
        </p:blipFill>
        <p:spPr>
          <a:xfrm>
            <a:off x="430937" y="3452033"/>
            <a:ext cx="3706926" cy="276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C0BA1D-53DB-4EB0-A845-E1A7ADD64971}"/>
              </a:ext>
            </a:extLst>
          </p:cNvPr>
          <p:cNvSpPr/>
          <p:nvPr/>
        </p:nvSpPr>
        <p:spPr>
          <a:xfrm>
            <a:off x="3661571" y="422392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147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268F-B9D8-41B3-80BB-6CC8D9B9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DFC11-446A-45AC-BCA8-BBDC84DB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E831F-591C-4025-971C-3DA16321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92397B-9968-49C3-9AC7-3AC9F5691D6F}"/>
              </a:ext>
            </a:extLst>
          </p:cNvPr>
          <p:cNvSpPr/>
          <p:nvPr/>
        </p:nvSpPr>
        <p:spPr>
          <a:xfrm>
            <a:off x="4559286" y="462818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8F5BF-7B03-4952-BE6F-134C1EB4F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29" t="12936" r="30086" b="14643"/>
          <a:stretch/>
        </p:blipFill>
        <p:spPr>
          <a:xfrm>
            <a:off x="5631639" y="1198261"/>
            <a:ext cx="4826229" cy="49666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C71156-F2BB-4050-9F4F-76DFA35EDCA4}"/>
              </a:ext>
            </a:extLst>
          </p:cNvPr>
          <p:cNvSpPr/>
          <p:nvPr/>
        </p:nvSpPr>
        <p:spPr>
          <a:xfrm>
            <a:off x="8676333" y="1531439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452EE9-46C3-4C6F-8845-8A5FEB7B1976}"/>
              </a:ext>
            </a:extLst>
          </p:cNvPr>
          <p:cNvSpPr/>
          <p:nvPr/>
        </p:nvSpPr>
        <p:spPr>
          <a:xfrm>
            <a:off x="9065914" y="5326561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DF2EF-E2AF-46E2-9542-D9178221F3C6}"/>
              </a:ext>
            </a:extLst>
          </p:cNvPr>
          <p:cNvSpPr/>
          <p:nvPr/>
        </p:nvSpPr>
        <p:spPr>
          <a:xfrm>
            <a:off x="9764287" y="5326561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930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6FEA-8892-4424-A436-300BD9A8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90AD-ABA9-4395-8079-3B21F9B2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A4493-3F4D-4A1E-8BDB-9D63FFDE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B9A272-D7F0-4B81-82CB-E0C749083A77}"/>
              </a:ext>
            </a:extLst>
          </p:cNvPr>
          <p:cNvSpPr/>
          <p:nvPr/>
        </p:nvSpPr>
        <p:spPr>
          <a:xfrm>
            <a:off x="3253338" y="2317084"/>
            <a:ext cx="1472665" cy="329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A00D0-FA46-42EF-9A1C-9DA89DDDF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8" t="14465" r="19539" b="20538"/>
          <a:stretch/>
        </p:blipFill>
        <p:spPr>
          <a:xfrm>
            <a:off x="5524901" y="779645"/>
            <a:ext cx="5915470" cy="350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A2473-B7B5-4D5D-B9B6-47AD251B6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70" t="57006" r="19587" b="10185"/>
          <a:stretch/>
        </p:blipFill>
        <p:spPr>
          <a:xfrm>
            <a:off x="5524902" y="4088130"/>
            <a:ext cx="5915470" cy="1771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1C55394-36F5-4906-BAB4-17FF0A72AA6E}"/>
              </a:ext>
            </a:extLst>
          </p:cNvPr>
          <p:cNvSpPr/>
          <p:nvPr/>
        </p:nvSpPr>
        <p:spPr>
          <a:xfrm>
            <a:off x="4379707" y="208302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128E40-EE22-4D86-9265-D81A4EABFCF3}"/>
              </a:ext>
            </a:extLst>
          </p:cNvPr>
          <p:cNvSpPr/>
          <p:nvPr/>
        </p:nvSpPr>
        <p:spPr>
          <a:xfrm>
            <a:off x="8988604" y="1174663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DB79AE-6D65-47B2-BCF2-3D65D02220AB}"/>
              </a:ext>
            </a:extLst>
          </p:cNvPr>
          <p:cNvSpPr/>
          <p:nvPr/>
        </p:nvSpPr>
        <p:spPr>
          <a:xfrm>
            <a:off x="10964219" y="5200008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85622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7166-A051-40F8-9DA8-B286F8E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1D37-74CC-4A1D-9F29-438C8766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C463F-4D0C-46FF-B0F6-385EAF74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8A902-925A-4957-ACA7-3AAD6B07A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7" t="13497" r="31223" b="8608"/>
          <a:stretch/>
        </p:blipFill>
        <p:spPr>
          <a:xfrm>
            <a:off x="442763" y="834940"/>
            <a:ext cx="4851132" cy="5342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5A517-AE75-4334-953D-AABF53158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5" t="41989" r="2724" b="35835"/>
          <a:stretch/>
        </p:blipFill>
        <p:spPr>
          <a:xfrm>
            <a:off x="5600299" y="5151058"/>
            <a:ext cx="6285296" cy="102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F38E21-E31E-4F56-AA4C-8EC6BEFC78AD}"/>
              </a:ext>
            </a:extLst>
          </p:cNvPr>
          <p:cNvSpPr/>
          <p:nvPr/>
        </p:nvSpPr>
        <p:spPr>
          <a:xfrm>
            <a:off x="5736658" y="5499078"/>
            <a:ext cx="6012579" cy="372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A0700-EB28-4544-B7F2-7F59E44C36B2}"/>
              </a:ext>
            </a:extLst>
          </p:cNvPr>
          <p:cNvSpPr/>
          <p:nvPr/>
        </p:nvSpPr>
        <p:spPr>
          <a:xfrm>
            <a:off x="11155679" y="3429000"/>
            <a:ext cx="395839" cy="324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D0A422-DFA8-4BEC-8889-3640A85F2A09}"/>
              </a:ext>
            </a:extLst>
          </p:cNvPr>
          <p:cNvSpPr/>
          <p:nvPr/>
        </p:nvSpPr>
        <p:spPr>
          <a:xfrm>
            <a:off x="11353598" y="3155164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166CB2-0A3A-4967-B853-CDD85D78950A}"/>
              </a:ext>
            </a:extLst>
          </p:cNvPr>
          <p:cNvSpPr/>
          <p:nvPr/>
        </p:nvSpPr>
        <p:spPr>
          <a:xfrm>
            <a:off x="3290449" y="1531439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44A5EA-A9E1-4C8E-A725-54EB45477D9D}"/>
              </a:ext>
            </a:extLst>
          </p:cNvPr>
          <p:cNvSpPr/>
          <p:nvPr/>
        </p:nvSpPr>
        <p:spPr>
          <a:xfrm>
            <a:off x="4657236" y="4264373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0142FE-FA8B-41A1-9403-DCB9BB08AAA4}"/>
              </a:ext>
            </a:extLst>
          </p:cNvPr>
          <p:cNvSpPr/>
          <p:nvPr/>
        </p:nvSpPr>
        <p:spPr>
          <a:xfrm>
            <a:off x="4777703" y="5352066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32189-8491-4122-96DB-1F024531E7A8}"/>
              </a:ext>
            </a:extLst>
          </p:cNvPr>
          <p:cNvSpPr/>
          <p:nvPr/>
        </p:nvSpPr>
        <p:spPr>
          <a:xfrm>
            <a:off x="11155679" y="5193526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1699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75FD-9E4B-4ECA-8FA8-D0B1007F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5BFE-89DB-46D6-86C0-494047322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042AE-F71C-412D-A494-E0403C7D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82FC12-9C57-4045-A260-3909948FF495}"/>
              </a:ext>
            </a:extLst>
          </p:cNvPr>
          <p:cNvSpPr/>
          <p:nvPr/>
        </p:nvSpPr>
        <p:spPr>
          <a:xfrm>
            <a:off x="2829829" y="2751115"/>
            <a:ext cx="2772074" cy="154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940DF-398B-460E-B724-8158603ED262}"/>
              </a:ext>
            </a:extLst>
          </p:cNvPr>
          <p:cNvSpPr/>
          <p:nvPr/>
        </p:nvSpPr>
        <p:spPr>
          <a:xfrm>
            <a:off x="5212322" y="2584526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D6CE78-5B5D-4CB2-85D7-EF93B3E7BF66}"/>
              </a:ext>
            </a:extLst>
          </p:cNvPr>
          <p:cNvSpPr/>
          <p:nvPr/>
        </p:nvSpPr>
        <p:spPr>
          <a:xfrm>
            <a:off x="5407112" y="4546475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7E9A-013B-4326-B17B-40A2AF04EE5E}"/>
              </a:ext>
            </a:extLst>
          </p:cNvPr>
          <p:cNvSpPr/>
          <p:nvPr/>
        </p:nvSpPr>
        <p:spPr>
          <a:xfrm>
            <a:off x="11353800" y="3834705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257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2970-AF5F-495D-BCCE-48115B23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08FD-F50F-4389-BD02-8CDD0A59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B917E-E5C6-4CD5-91F3-ACF0B30A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3522245-9BF5-4769-BB06-5379C1F24CAB}"/>
              </a:ext>
            </a:extLst>
          </p:cNvPr>
          <p:cNvSpPr/>
          <p:nvPr/>
        </p:nvSpPr>
        <p:spPr>
          <a:xfrm>
            <a:off x="4663682" y="2411271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DEAF0-3C35-4960-8A5F-577015503928}"/>
              </a:ext>
            </a:extLst>
          </p:cNvPr>
          <p:cNvSpPr/>
          <p:nvPr/>
        </p:nvSpPr>
        <p:spPr>
          <a:xfrm>
            <a:off x="11323842" y="5606859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30353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7324-8520-4885-B5A9-D699DD32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3E75B-C943-46B5-8B64-D8C4FF71F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800D0-DA75-4FE6-997D-D8605A3F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B97117-B680-40E4-B354-30B411F29BDE}"/>
              </a:ext>
            </a:extLst>
          </p:cNvPr>
          <p:cNvSpPr/>
          <p:nvPr/>
        </p:nvSpPr>
        <p:spPr>
          <a:xfrm>
            <a:off x="11353800" y="3739557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E68B7-B25D-4C5A-9686-51BBA0375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6" t="13637" r="18591" b="16190"/>
          <a:stretch/>
        </p:blipFill>
        <p:spPr>
          <a:xfrm>
            <a:off x="2541069" y="1270677"/>
            <a:ext cx="7565458" cy="48124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F7E6DB-4254-4B2D-AA76-2A00183C0473}"/>
              </a:ext>
            </a:extLst>
          </p:cNvPr>
          <p:cNvSpPr/>
          <p:nvPr/>
        </p:nvSpPr>
        <p:spPr>
          <a:xfrm>
            <a:off x="8512744" y="1659036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156027-B7EF-4D13-84EB-AF11440F99E9}"/>
              </a:ext>
            </a:extLst>
          </p:cNvPr>
          <p:cNvSpPr/>
          <p:nvPr/>
        </p:nvSpPr>
        <p:spPr>
          <a:xfrm>
            <a:off x="9650931" y="5420734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37607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3373-89FA-4018-B6CC-4624058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9A3B-730E-4401-94F9-1E629E3E2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2A896-13DE-44F7-B48F-FF9D626E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C38DD4A-C1E6-486E-8CA9-1AA06714FF97}"/>
              </a:ext>
            </a:extLst>
          </p:cNvPr>
          <p:cNvSpPr/>
          <p:nvPr/>
        </p:nvSpPr>
        <p:spPr>
          <a:xfrm>
            <a:off x="11383318" y="3429000"/>
            <a:ext cx="389581" cy="33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03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8B9B-46F7-4314-A24F-2D59B320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123F-0FA4-4534-817C-23C2840D9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50A37-AC4F-4D15-A904-59572B72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BAD2BF0-0B20-4B9D-9237-C84DBF1175AC}"/>
              </a:ext>
            </a:extLst>
          </p:cNvPr>
          <p:cNvSpPr/>
          <p:nvPr/>
        </p:nvSpPr>
        <p:spPr>
          <a:xfrm>
            <a:off x="9914021" y="2815532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13420A-2CAE-4637-B9B5-4B5D03C4F627}"/>
              </a:ext>
            </a:extLst>
          </p:cNvPr>
          <p:cNvSpPr/>
          <p:nvPr/>
        </p:nvSpPr>
        <p:spPr>
          <a:xfrm>
            <a:off x="11325484" y="5123991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2725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1008-EDB3-461A-99CB-72347E8E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F455-CBA7-4426-A154-E0EFF825F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79271-18B3-4AFE-BAE8-6564431D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4327BD-39C5-4CEA-AC81-04F2C3097C6F}"/>
              </a:ext>
            </a:extLst>
          </p:cNvPr>
          <p:cNvSpPr/>
          <p:nvPr/>
        </p:nvSpPr>
        <p:spPr>
          <a:xfrm>
            <a:off x="11062252" y="2748307"/>
            <a:ext cx="536713" cy="37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A9686-A4B1-4648-AFD1-6DF6A603D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3" t="13430" r="18016" b="10628"/>
          <a:stretch/>
        </p:blipFill>
        <p:spPr>
          <a:xfrm>
            <a:off x="1371599" y="1640993"/>
            <a:ext cx="7841974" cy="520810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FC7F58-523E-4216-876E-33A73AAFFCCD}"/>
              </a:ext>
            </a:extLst>
          </p:cNvPr>
          <p:cNvSpPr/>
          <p:nvPr/>
        </p:nvSpPr>
        <p:spPr>
          <a:xfrm>
            <a:off x="11426687" y="2537033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6F0C0E-10A0-49AE-990E-968FA43DAB4B}"/>
              </a:ext>
            </a:extLst>
          </p:cNvPr>
          <p:cNvSpPr/>
          <p:nvPr/>
        </p:nvSpPr>
        <p:spPr>
          <a:xfrm>
            <a:off x="8319052" y="143330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475451-D478-49CB-BDE1-EEBFAC67EFAA}"/>
              </a:ext>
            </a:extLst>
          </p:cNvPr>
          <p:cNvSpPr/>
          <p:nvPr/>
        </p:nvSpPr>
        <p:spPr>
          <a:xfrm>
            <a:off x="7871791" y="5914336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80891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DCBA-4112-40D1-8B90-541FEA1D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16FC-1B5E-4048-8AB7-9B89D81A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31415-7565-417B-857E-CCBF7AF7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56E483-1CA4-4A57-8715-460525C7B19D}"/>
              </a:ext>
            </a:extLst>
          </p:cNvPr>
          <p:cNvSpPr/>
          <p:nvPr/>
        </p:nvSpPr>
        <p:spPr>
          <a:xfrm>
            <a:off x="11006851" y="3344921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8AE7E-831F-4A59-995E-49E08E4C7613}"/>
              </a:ext>
            </a:extLst>
          </p:cNvPr>
          <p:cNvSpPr/>
          <p:nvPr/>
        </p:nvSpPr>
        <p:spPr>
          <a:xfrm>
            <a:off x="2829828" y="5130265"/>
            <a:ext cx="8687721" cy="1181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1F843-7226-48C1-9982-18591CCFC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50" b="13240"/>
          <a:stretch/>
        </p:blipFill>
        <p:spPr>
          <a:xfrm>
            <a:off x="219777" y="424739"/>
            <a:ext cx="6269109" cy="4515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D2E26E4-D0CD-4A43-95E1-B20534AB00FF}"/>
              </a:ext>
            </a:extLst>
          </p:cNvPr>
          <p:cNvSpPr/>
          <p:nvPr/>
        </p:nvSpPr>
        <p:spPr>
          <a:xfrm>
            <a:off x="9318714" y="4940592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667A57-B377-4BB3-8C56-55050BEA056C}"/>
              </a:ext>
            </a:extLst>
          </p:cNvPr>
          <p:cNvSpPr/>
          <p:nvPr/>
        </p:nvSpPr>
        <p:spPr>
          <a:xfrm>
            <a:off x="5949953" y="1448047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9577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5352-C7D7-4289-BC04-17DF5FBE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DE79-44D4-4593-9020-4669769D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BF826-AD91-40D8-896E-8B2582BA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6CC4A6-5618-4EA3-B3CD-92F223C25A59}"/>
              </a:ext>
            </a:extLst>
          </p:cNvPr>
          <p:cNvSpPr/>
          <p:nvPr/>
        </p:nvSpPr>
        <p:spPr>
          <a:xfrm>
            <a:off x="2829828" y="5409398"/>
            <a:ext cx="8687721" cy="767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88731E-B57B-4F8A-A97B-C27B24BE969F}"/>
              </a:ext>
            </a:extLst>
          </p:cNvPr>
          <p:cNvSpPr/>
          <p:nvPr/>
        </p:nvSpPr>
        <p:spPr>
          <a:xfrm>
            <a:off x="10771613" y="5074808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68238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2DFF-264B-42C8-80BF-65F2F00A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2C39-E89A-4AC7-824E-0E4B0A9F7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5DA39-A265-4940-BB07-2FDB8889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B4DFC-228E-4F52-BCA5-5955349C8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34" t="14094" r="31145" b="18012"/>
          <a:stretch/>
        </p:blipFill>
        <p:spPr>
          <a:xfrm>
            <a:off x="3272589" y="1453415"/>
            <a:ext cx="4745255" cy="465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DD2B2-FEB5-4FA1-89AE-310AAE3B9574}"/>
              </a:ext>
            </a:extLst>
          </p:cNvPr>
          <p:cNvSpPr/>
          <p:nvPr/>
        </p:nvSpPr>
        <p:spPr>
          <a:xfrm>
            <a:off x="7055317" y="3320716"/>
            <a:ext cx="567891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0EF0D-B300-4510-9D44-3F3658BBD0A1}"/>
              </a:ext>
            </a:extLst>
          </p:cNvPr>
          <p:cNvSpPr/>
          <p:nvPr/>
        </p:nvSpPr>
        <p:spPr>
          <a:xfrm>
            <a:off x="10028440" y="3429000"/>
            <a:ext cx="1632845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A3FABF-46A7-467A-A15E-291BAF2FEDF2}"/>
              </a:ext>
            </a:extLst>
          </p:cNvPr>
          <p:cNvSpPr/>
          <p:nvPr/>
        </p:nvSpPr>
        <p:spPr>
          <a:xfrm>
            <a:off x="11353800" y="3267919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EF0D5A-2960-4356-99EB-8D73E34D6FCE}"/>
              </a:ext>
            </a:extLst>
          </p:cNvPr>
          <p:cNvSpPr/>
          <p:nvPr/>
        </p:nvSpPr>
        <p:spPr>
          <a:xfrm>
            <a:off x="7292201" y="3053686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22579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D087-F694-4053-B4ED-89FC165B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9FCA-95AE-42B6-9341-905E9787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3499-F33A-430D-839A-9518DE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1B149C-1BAA-4E8A-8126-A8DDA56EEFBC}"/>
              </a:ext>
            </a:extLst>
          </p:cNvPr>
          <p:cNvSpPr/>
          <p:nvPr/>
        </p:nvSpPr>
        <p:spPr>
          <a:xfrm>
            <a:off x="115504" y="2916454"/>
            <a:ext cx="10876547" cy="423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9C8C5-FAB6-4B9F-98E1-B753868E101D}"/>
              </a:ext>
            </a:extLst>
          </p:cNvPr>
          <p:cNvSpPr/>
          <p:nvPr/>
        </p:nvSpPr>
        <p:spPr>
          <a:xfrm>
            <a:off x="9881134" y="2581864"/>
            <a:ext cx="510699" cy="39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4370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1DF9-B04B-4466-8B3D-2DBFDDC4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7DC46-081A-4553-B354-13FB2EB8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CFB91-F95B-4230-B463-8B3294B8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39C75-C408-40CB-B476-86FCE1E49B6A}"/>
              </a:ext>
            </a:extLst>
          </p:cNvPr>
          <p:cNvSpPr/>
          <p:nvPr/>
        </p:nvSpPr>
        <p:spPr>
          <a:xfrm>
            <a:off x="2597425" y="3237740"/>
            <a:ext cx="9160566" cy="419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5EF35-856B-4539-BA62-47888E288C6C}"/>
              </a:ext>
            </a:extLst>
          </p:cNvPr>
          <p:cNvSpPr/>
          <p:nvPr/>
        </p:nvSpPr>
        <p:spPr>
          <a:xfrm>
            <a:off x="8978346" y="819288"/>
            <a:ext cx="3028124" cy="55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26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DCF4-36D2-4B3A-9215-29E96644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86327-682E-4B9A-9FB1-53500FFE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4F1EC-8264-4AA2-93DB-B3D1BD54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19DCF-F728-4315-90E6-FF2FB4E5C1EC}"/>
              </a:ext>
            </a:extLst>
          </p:cNvPr>
          <p:cNvSpPr/>
          <p:nvPr/>
        </p:nvSpPr>
        <p:spPr>
          <a:xfrm>
            <a:off x="11072191" y="3237740"/>
            <a:ext cx="685800" cy="370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058B2-B290-413E-93E2-326AEEDAF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5" t="13140" r="19076" b="12153"/>
          <a:stretch/>
        </p:blipFill>
        <p:spPr>
          <a:xfrm>
            <a:off x="1958008" y="1550504"/>
            <a:ext cx="7772400" cy="51234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F78FF6-F01C-4E44-BA48-52E10A98BA55}"/>
              </a:ext>
            </a:extLst>
          </p:cNvPr>
          <p:cNvSpPr/>
          <p:nvPr/>
        </p:nvSpPr>
        <p:spPr>
          <a:xfrm>
            <a:off x="11504541" y="302525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09F947-E633-4F80-9383-9DCC4A960BBF}"/>
              </a:ext>
            </a:extLst>
          </p:cNvPr>
          <p:cNvSpPr/>
          <p:nvPr/>
        </p:nvSpPr>
        <p:spPr>
          <a:xfrm>
            <a:off x="8319052" y="143330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15FEB1-9B82-4646-884B-649B112D616F}"/>
              </a:ext>
            </a:extLst>
          </p:cNvPr>
          <p:cNvSpPr/>
          <p:nvPr/>
        </p:nvSpPr>
        <p:spPr>
          <a:xfrm>
            <a:off x="9261612" y="5829095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303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6CA8-04A7-4ED7-A681-7817FC6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D83C-CA86-4043-B0EB-284FB3841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ECF15-4E15-4B40-B226-FD8BDD2F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959EF-28D0-4CD3-B3A5-3A754689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5" t="12125" r="30082" b="20194"/>
          <a:stretch/>
        </p:blipFill>
        <p:spPr>
          <a:xfrm>
            <a:off x="3120887" y="1680507"/>
            <a:ext cx="4989444" cy="4641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24124-09EA-495C-82F7-453A48534BD0}"/>
              </a:ext>
            </a:extLst>
          </p:cNvPr>
          <p:cNvSpPr/>
          <p:nvPr/>
        </p:nvSpPr>
        <p:spPr>
          <a:xfrm>
            <a:off x="9611139" y="3243918"/>
            <a:ext cx="685800" cy="370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228687-86B5-405A-B90F-E7B357C0FDE2}"/>
              </a:ext>
            </a:extLst>
          </p:cNvPr>
          <p:cNvSpPr/>
          <p:nvPr/>
        </p:nvSpPr>
        <p:spPr>
          <a:xfrm>
            <a:off x="10073308" y="302815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C22CB3-5904-48F3-B23F-8B836A5400DB}"/>
              </a:ext>
            </a:extLst>
          </p:cNvPr>
          <p:cNvSpPr/>
          <p:nvPr/>
        </p:nvSpPr>
        <p:spPr>
          <a:xfrm>
            <a:off x="6897757" y="1728979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879059-0C4A-4D73-BD0F-3BF9F3F66C9A}"/>
              </a:ext>
            </a:extLst>
          </p:cNvPr>
          <p:cNvSpPr/>
          <p:nvPr/>
        </p:nvSpPr>
        <p:spPr>
          <a:xfrm>
            <a:off x="7663070" y="5538169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473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ED18-EC0F-4890-A2FA-00E7830B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0967-DDE4-4BF5-A0EE-C292D7B6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DE97-005D-4C8F-85F7-B3D3E690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38D90-81B0-4618-894A-7AC6099A688A}"/>
              </a:ext>
            </a:extLst>
          </p:cNvPr>
          <p:cNvSpPr/>
          <p:nvPr/>
        </p:nvSpPr>
        <p:spPr>
          <a:xfrm>
            <a:off x="6480313" y="1273313"/>
            <a:ext cx="974035" cy="55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F9D375-BB0D-4A09-9BEB-DBFCDFD40DF0}"/>
              </a:ext>
            </a:extLst>
          </p:cNvPr>
          <p:cNvSpPr/>
          <p:nvPr/>
        </p:nvSpPr>
        <p:spPr>
          <a:xfrm>
            <a:off x="4177749" y="3152844"/>
            <a:ext cx="583095" cy="55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25C8BC-0C60-4129-A0E3-A70F6105FD1B}"/>
              </a:ext>
            </a:extLst>
          </p:cNvPr>
          <p:cNvSpPr/>
          <p:nvPr/>
        </p:nvSpPr>
        <p:spPr>
          <a:xfrm>
            <a:off x="4537213" y="3017907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D30C0-F9B9-443F-BB9D-235FC8A058FF}"/>
              </a:ext>
            </a:extLst>
          </p:cNvPr>
          <p:cNvSpPr/>
          <p:nvPr/>
        </p:nvSpPr>
        <p:spPr>
          <a:xfrm>
            <a:off x="7131325" y="1027906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177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3A3D-5292-48F9-96E1-A7298A83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90F6-EDAB-4D88-AADD-E6F6D201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BD9D-0B16-4CC9-B212-53E5FD6B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DF6958-4F0F-4762-AF17-9601E1E35FD7}"/>
              </a:ext>
            </a:extLst>
          </p:cNvPr>
          <p:cNvSpPr/>
          <p:nvPr/>
        </p:nvSpPr>
        <p:spPr>
          <a:xfrm>
            <a:off x="5436705" y="1779657"/>
            <a:ext cx="1580322" cy="55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8D474-FFEF-4ECE-9683-9B1AD146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5" t="13140" r="17609" b="34976"/>
          <a:stretch/>
        </p:blipFill>
        <p:spPr>
          <a:xfrm>
            <a:off x="1222512" y="2664722"/>
            <a:ext cx="7941365" cy="3558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D99FBF-7BD2-42C6-9921-B5909B88CAD6}"/>
              </a:ext>
            </a:extLst>
          </p:cNvPr>
          <p:cNvSpPr/>
          <p:nvPr/>
        </p:nvSpPr>
        <p:spPr>
          <a:xfrm>
            <a:off x="6793396" y="1491906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B6F164-B193-4DD5-97D2-5C5B00DB342B}"/>
              </a:ext>
            </a:extLst>
          </p:cNvPr>
          <p:cNvSpPr/>
          <p:nvPr/>
        </p:nvSpPr>
        <p:spPr>
          <a:xfrm>
            <a:off x="2580862" y="360373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5CAE7-9825-417B-A59F-FC9CD196A7D5}"/>
              </a:ext>
            </a:extLst>
          </p:cNvPr>
          <p:cNvSpPr/>
          <p:nvPr/>
        </p:nvSpPr>
        <p:spPr>
          <a:xfrm>
            <a:off x="4745933" y="360373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E31E62-981F-42BA-85C3-3CE69364F772}"/>
              </a:ext>
            </a:extLst>
          </p:cNvPr>
          <p:cNvSpPr/>
          <p:nvPr/>
        </p:nvSpPr>
        <p:spPr>
          <a:xfrm>
            <a:off x="6687373" y="360373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A33253-7ED8-4B7A-8DDC-FAE184B91A32}"/>
              </a:ext>
            </a:extLst>
          </p:cNvPr>
          <p:cNvSpPr/>
          <p:nvPr/>
        </p:nvSpPr>
        <p:spPr>
          <a:xfrm>
            <a:off x="8325667" y="3603730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200C37-6C69-40A7-98A2-D0BFEE4BB3FD}"/>
              </a:ext>
            </a:extLst>
          </p:cNvPr>
          <p:cNvSpPr/>
          <p:nvPr/>
        </p:nvSpPr>
        <p:spPr>
          <a:xfrm>
            <a:off x="7923133" y="5376208"/>
            <a:ext cx="447261" cy="39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1741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120</Words>
  <Application>Microsoft Office PowerPoint</Application>
  <PresentationFormat>Widescreen</PresentationFormat>
  <Paragraphs>120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B. Enad</dc:creator>
  <cp:lastModifiedBy>Fernando B. Enad</cp:lastModifiedBy>
  <cp:revision>29</cp:revision>
  <dcterms:created xsi:type="dcterms:W3CDTF">2020-04-27T05:06:21Z</dcterms:created>
  <dcterms:modified xsi:type="dcterms:W3CDTF">2020-04-27T11:46:22Z</dcterms:modified>
</cp:coreProperties>
</file>